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96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02F16E-F4E4-407F-BC4F-95ECF41EAC81}" type="datetimeFigureOut">
              <a:rPr lang="en-US" smtClean="0"/>
              <a:t>8/25/2010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BC2354-666A-423E-8DC6-75D2FE76A36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6794AA-D490-4EDF-AA34-DD09EC633EEC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A5C9D4-00F3-45DA-B51F-87F2F6474103}" type="slidenum">
              <a:rPr lang="en-US" altLang="en-US" smtClean="0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8/25/2010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pPr>
              <a:defRPr/>
            </a:pPr>
            <a:fld id="{A1549887-0B31-4891-AD28-D27C34129857}" type="slidenum">
              <a:rPr lang="en-US" altLang="en-US" smtClean="0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white">
                  <a:shade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4E93D9-4534-4FEC-B342-B89943F62DB5}" type="slidenum">
              <a:rPr lang="en-US" altLang="en-US" smtClean="0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white">
                  <a:shade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794F15-9816-4950-AD71-7BA198F0B06B}" type="slidenum">
              <a:rPr lang="en-US" altLang="en-US" smtClean="0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white">
                  <a:shade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45B15D-8FF2-46A8-9F70-54BF148F42CC}" type="slidenum">
              <a:rPr lang="en-US" altLang="en-US" smtClean="0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white">
                  <a:shade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89CAA7-D8ED-44C4-920D-D831BFF5BFC0}" type="slidenum">
              <a:rPr lang="en-US" altLang="en-US" smtClean="0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white">
                  <a:shade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4AC210-CBBA-46D1-A700-B71AD37A2061}" type="slidenum">
              <a:rPr lang="en-US" altLang="en-US" smtClean="0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white">
                  <a:shade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7E69C3-BDA5-4C06-AF2D-C77E5D2221AF}" type="slidenum">
              <a:rPr lang="en-US" altLang="en-US" smtClean="0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white">
                  <a:shade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895F6D-C56D-4863-9168-2F5F7076F4EF}" type="slidenum">
              <a:rPr lang="en-US" altLang="en-US" smtClean="0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white">
                  <a:shade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BC1E6B-DA48-484B-9A73-4D35EB4A369D}" type="slidenum">
              <a:rPr lang="en-US" altLang="en-US" smtClean="0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white">
                  <a:shade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prstClr val="white">
                  <a:shade val="50000"/>
                </a:prstClr>
              </a:solidFill>
              <a:latin typeface="Arial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prstClr val="white">
                  <a:shade val="50000"/>
                </a:prstClr>
              </a:solidFill>
              <a:latin typeface="Arial" pitchFamily="34" charset="0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3B43C71-247C-4CEF-85D9-18BB8ADAC7D9}" type="slidenum">
              <a:rPr lang="en-US" altLang="en-US" smtClean="0">
                <a:solidFill>
                  <a:prstClr val="white">
                    <a:shade val="50000"/>
                  </a:prstClr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prstClr val="white">
                  <a:shade val="50000"/>
                </a:prstClr>
              </a:solidFill>
              <a:latin typeface="Arial" pitchFamily="34" charset="0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7" name="Rectangle 3"/>
          <p:cNvSpPr>
            <a:spLocks noGrp="1" noChangeArrowheads="1"/>
          </p:cNvSpPr>
          <p:nvPr>
            <p:ph type="title"/>
          </p:nvPr>
        </p:nvSpPr>
        <p:spPr>
          <a:xfrm>
            <a:off x="827584" y="0"/>
            <a:ext cx="7771190" cy="837903"/>
          </a:xfrm>
        </p:spPr>
        <p:txBody>
          <a:bodyPr lIns="86493" tIns="43247" rIns="86493" bIns="43247"/>
          <a:lstStyle/>
          <a:p>
            <a:r>
              <a:rPr lang="en-GB"/>
              <a:t>Flux Emergence</a:t>
            </a:r>
            <a:endParaRPr lang="da-DK"/>
          </a:p>
        </p:txBody>
      </p:sp>
      <p:grpSp>
        <p:nvGrpSpPr>
          <p:cNvPr id="2" name="Group 15"/>
          <p:cNvGrpSpPr/>
          <p:nvPr/>
        </p:nvGrpSpPr>
        <p:grpSpPr>
          <a:xfrm>
            <a:off x="1763688" y="1052736"/>
            <a:ext cx="5805714" cy="5201543"/>
            <a:chOff x="1669143" y="1656457"/>
            <a:chExt cx="5805714" cy="5201543"/>
          </a:xfrm>
        </p:grpSpPr>
        <p:graphicFrame>
          <p:nvGraphicFramePr>
            <p:cNvPr id="159746" name="Object 2"/>
            <p:cNvGraphicFramePr>
              <a:graphicFrameLocks noChangeAspect="1"/>
            </p:cNvGraphicFramePr>
            <p:nvPr/>
          </p:nvGraphicFramePr>
          <p:xfrm>
            <a:off x="1669143" y="1656457"/>
            <a:ext cx="5805714" cy="5201543"/>
          </p:xfrm>
          <a:graphic>
            <a:graphicData uri="http://schemas.openxmlformats.org/presentationml/2006/ole">
              <p:oleObj spid="_x0000_s2050" name="Bitmap Image" r:id="rId4" imgW="5942857" imgH="5409524" progId="PBrush">
                <p:embed/>
              </p:oleObj>
            </a:graphicData>
          </a:graphic>
        </p:graphicFrame>
        <p:sp>
          <p:nvSpPr>
            <p:cNvPr id="159751" name="AutoShape 7"/>
            <p:cNvSpPr>
              <a:spLocks noChangeArrowheads="1"/>
            </p:cNvSpPr>
            <p:nvPr/>
          </p:nvSpPr>
          <p:spPr bwMode="auto">
            <a:xfrm>
              <a:off x="5028595" y="4496098"/>
              <a:ext cx="381000" cy="762000"/>
            </a:xfrm>
            <a:prstGeom prst="upDownArrow">
              <a:avLst>
                <a:gd name="adj1" fmla="val 50000"/>
                <a:gd name="adj2" fmla="val 40635"/>
              </a:avLst>
            </a:pr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86493" tIns="43247" rIns="86493" bIns="43247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white"/>
                </a:solidFill>
                <a:latin typeface="Arial" pitchFamily="34" charset="0"/>
              </a:endParaRPr>
            </a:p>
          </p:txBody>
        </p:sp>
        <p:sp>
          <p:nvSpPr>
            <p:cNvPr id="159752" name="AutoShape 8"/>
            <p:cNvSpPr>
              <a:spLocks noChangeArrowheads="1"/>
            </p:cNvSpPr>
            <p:nvPr/>
          </p:nvSpPr>
          <p:spPr bwMode="auto">
            <a:xfrm>
              <a:off x="3275856" y="4869160"/>
              <a:ext cx="1296144" cy="762000"/>
            </a:xfrm>
            <a:prstGeom prst="wedgeRoundRectCallout">
              <a:avLst>
                <a:gd name="adj1" fmla="val 74129"/>
                <a:gd name="adj2" fmla="val -35179"/>
                <a:gd name="adj3" fmla="val 16667"/>
              </a:avLst>
            </a:prstGeom>
            <a:solidFill>
              <a:srgbClr val="FFFFCC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  <a:effectLst/>
          </p:spPr>
          <p:txBody>
            <a:bodyPr lIns="91432" tIns="45716" rIns="91432" bIns="45716"/>
            <a:lstStyle/>
            <a:p>
              <a:pPr defTabSz="914485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2000" dirty="0">
                  <a:solidFill>
                    <a:prstClr val="black"/>
                  </a:solidFill>
                  <a:latin typeface="Arial" pitchFamily="34" charset="0"/>
                </a:rPr>
                <a:t>Cycle variation</a:t>
              </a:r>
              <a:endParaRPr lang="da-DK" sz="2000" dirty="0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673439" y="2492896"/>
              <a:ext cx="2122697" cy="307777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da-DK" sz="1400" b="1" dirty="0">
                  <a:solidFill>
                    <a:srgbClr val="FF0000"/>
                  </a:solidFill>
                  <a:latin typeface="Arial" pitchFamily="34" charset="0"/>
                </a:rPr>
                <a:t>Harvey and Zwaan (93)</a:t>
              </a:r>
              <a:endParaRPr lang="en-US" sz="1400" b="1" dirty="0">
                <a:solidFill>
                  <a:srgbClr val="FF0000"/>
                </a:solidFill>
                <a:latin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</Words>
  <Application>Microsoft Office PowerPoint</Application>
  <PresentationFormat>On-screen Show (4:3)</PresentationFormat>
  <Paragraphs>4</Paragraphs>
  <Slides>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Apex</vt:lpstr>
      <vt:lpstr>Bitmap Image</vt:lpstr>
      <vt:lpstr>Flux Emergence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Flux Emergence</dc:title>
  <dc:creator>Aake</dc:creator>
  <cp:lastModifiedBy>Aake</cp:lastModifiedBy>
  <cp:revision>1</cp:revision>
  <dcterms:created xsi:type="dcterms:W3CDTF">2010-08-25T17:14:50Z</dcterms:created>
  <dcterms:modified xsi:type="dcterms:W3CDTF">2010-08-25T17:15:35Z</dcterms:modified>
</cp:coreProperties>
</file>